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6"/>
  </p:normalViewPr>
  <p:slideViewPr>
    <p:cSldViewPr snapToGrid="0" snapToObjects="1">
      <p:cViewPr varScale="1">
        <p:scale>
          <a:sx n="104" d="100"/>
          <a:sy n="104" d="100"/>
        </p:scale>
        <p:origin x="232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2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62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4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0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269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4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32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4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28EB3-2631-D849-A491-D418575D8FCF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22251-1EA3-344D-A289-55021CC47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1220"/>
            <a:ext cx="12189829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6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3048"/>
            <a:ext cx="121920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Macintosh PowerPoint</Application>
  <PresentationFormat>Geniş ekran</PresentationFormat>
  <Paragraphs>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Orhan Öztürk (Tribal Worldwide Istanbul)</dc:creator>
  <cp:lastModifiedBy>Art</cp:lastModifiedBy>
  <cp:revision>8</cp:revision>
  <dcterms:created xsi:type="dcterms:W3CDTF">2021-11-29T03:49:34Z</dcterms:created>
  <dcterms:modified xsi:type="dcterms:W3CDTF">2026-09-10T08:57:28Z</dcterms:modified>
</cp:coreProperties>
</file>